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267" r:id="rId7"/>
    <p:sldId id="268" r:id="rId8"/>
    <p:sldId id="269" r:id="rId9"/>
    <p:sldId id="270" r:id="rId10"/>
    <p:sldId id="274" r:id="rId11"/>
    <p:sldId id="275" r:id="rId12"/>
    <p:sldId id="271" r:id="rId13"/>
    <p:sldId id="276" r:id="rId14"/>
    <p:sldId id="277" r:id="rId15"/>
    <p:sldId id="280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RNOULLİ DENKLEMİ" id="{D4F71C2D-2C7A-4018-A349-7713132C8179}">
          <p14:sldIdLst>
            <p14:sldId id="256"/>
          </p14:sldIdLst>
        </p14:section>
        <p14:section name="Giriş" id="{AF64EED9-A997-471F-9179-9A3F523F5E1D}">
          <p14:sldIdLst>
            <p14:sldId id="266"/>
            <p14:sldId id="267"/>
            <p14:sldId id="268"/>
          </p14:sldIdLst>
        </p14:section>
        <p14:section name="Pompa Soruları" id="{3E4D1C1F-5D08-48D8-9AC0-86805B7A8E20}">
          <p14:sldIdLst>
            <p14:sldId id="269"/>
          </p14:sldIdLst>
        </p14:section>
        <p14:section name="4.Soru" id="{4F561332-E39B-4128-9ECB-3A9EDEA65040}">
          <p14:sldIdLst>
            <p14:sldId id="270"/>
          </p14:sldIdLst>
        </p14:section>
        <p14:section name="5.Soru" id="{7F401C4C-2053-413D-87BC-43C6B19A5649}">
          <p14:sldIdLst>
            <p14:sldId id="274"/>
            <p14:sldId id="275"/>
          </p14:sldIdLst>
        </p14:section>
        <p14:section name="Türbin Soruları" id="{ECA2B671-4764-45F9-ABED-7F6AB1D456AB}">
          <p14:sldIdLst>
            <p14:sldId id="271"/>
          </p14:sldIdLst>
        </p14:section>
        <p14:section name="6.Soru" id="{CE30ECDB-E021-4343-BE38-B96A18FD171D}">
          <p14:sldIdLst>
            <p14:sldId id="276"/>
            <p14:sldId id="277"/>
          </p14:sldIdLst>
        </p14:section>
        <p14:section name="8.Soru" id="{4648E59D-4611-457F-8E74-D548D69651F9}">
          <p14:sldIdLst>
            <p14:sldId id="280"/>
            <p14:sldId id="278"/>
            <p14:sldId id="279"/>
          </p14:sldIdLst>
        </p14:section>
        <p14:section name="Debi Hesabı" id="{00E9EC0D-83D8-4206-BB9A-B3ED24E282BC}">
          <p14:sldIdLst/>
        </p14:section>
        <p14:section name="1.Soru" id="{69E91B00-EB45-4F8E-9511-0703B1D56E4C}">
          <p14:sldIdLst>
            <p14:sldId id="281"/>
            <p14:sldId id="282"/>
          </p14:sldIdLst>
        </p14:section>
        <p14:section name="2.Soru" id="{8226B0B7-94BC-4D70-A8CA-AC650B1B118A}">
          <p14:sldIdLst>
            <p14:sldId id="283"/>
            <p14:sldId id="284"/>
            <p14:sldId id="285"/>
          </p14:sldIdLst>
        </p14:section>
        <p14:section name="3.Soru" id="{18C46DCD-9A81-42B6-84F3-839E181D0569}">
          <p14:sldIdLst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>
      <p:cViewPr varScale="1">
        <p:scale>
          <a:sx n="81" d="100"/>
          <a:sy n="81" d="100"/>
        </p:scale>
        <p:origin x="15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371600" y="2132856"/>
            <a:ext cx="6766520" cy="147002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BERNOULLİ DENKLEMİ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>
                <a:solidFill>
                  <a:srgbClr val="00B0F0"/>
                </a:solidFill>
              </a:rPr>
              <a:t>Prof. Dr. </a:t>
            </a:r>
            <a:r>
              <a:rPr lang="tr-TR" dirty="0" err="1">
                <a:solidFill>
                  <a:srgbClr val="00B0F0"/>
                </a:solidFill>
              </a:rPr>
              <a:t>Ziyaddin</a:t>
            </a:r>
            <a:r>
              <a:rPr lang="tr-TR" dirty="0">
                <a:solidFill>
                  <a:srgbClr val="00B0F0"/>
                </a:solidFill>
              </a:rPr>
              <a:t> RECEBLİ</a:t>
            </a:r>
          </a:p>
        </p:txBody>
      </p:sp>
    </p:spTree>
    <p:extLst>
      <p:ext uri="{BB962C8B-B14F-4D97-AF65-F5344CB8AC3E}">
        <p14:creationId xmlns:p14="http://schemas.microsoft.com/office/powerpoint/2010/main" val="15736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121BD72-8AA2-4212-9C01-3EFC56A0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430" y="0"/>
            <a:ext cx="5101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9FACDCF-A24A-44C8-A273-03C777EE1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50"/>
          <a:stretch/>
        </p:blipFill>
        <p:spPr>
          <a:xfrm>
            <a:off x="1115616" y="836712"/>
            <a:ext cx="703172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8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9FACDCF-A24A-44C8-A273-03C777EE1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49" b="21651"/>
          <a:stretch/>
        </p:blipFill>
        <p:spPr>
          <a:xfrm>
            <a:off x="460375" y="1268760"/>
            <a:ext cx="840105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6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0BDECB05-D93D-4A49-B1C7-B291871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83" y="0"/>
            <a:ext cx="5179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8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56C90E4-277C-4339-BDC9-9DB7CBC4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58" y="0"/>
            <a:ext cx="517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8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B34F3DC-BD5B-492D-AEF3-004B718A4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30" y="0"/>
            <a:ext cx="5440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2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E350964-1DC5-4537-8E09-1E9EE6AE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20" y="0"/>
            <a:ext cx="5270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4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1F12C42-E303-4648-A5EE-CA5F43B3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89" y="0"/>
            <a:ext cx="5239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4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B61BCBC-4D01-4E56-BC5C-E8069771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56" y="0"/>
            <a:ext cx="5212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3ED3C4C-17F5-4C25-A922-E0DA2D28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0648"/>
            <a:ext cx="6839572" cy="27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2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0A25E51A-BD13-445D-B5FF-C6A55FEF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7" y="0"/>
            <a:ext cx="5150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7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C3AB0F-1C4B-4DDF-AF84-1C68A04A4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96" y="0"/>
            <a:ext cx="695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C9A148-F4AF-4F80-84C9-12BFD2961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967" y="0"/>
            <a:ext cx="4982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0936A5E-3B2F-415A-832F-33C277A63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26" y="958416"/>
            <a:ext cx="6586147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4C8C8020-71C5-4F9C-B910-0E0F7067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54" y="0"/>
            <a:ext cx="51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8D2DFD6-0C9C-449D-BB77-8663CCEF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53" y="0"/>
            <a:ext cx="5127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752FEEA-03F5-4032-81A4-BE8EB107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52" y="0"/>
            <a:ext cx="5105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2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64D3468-E26E-43D3-BB69-3E19D8F2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809" y="0"/>
            <a:ext cx="5132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5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99C173A2-7A52-4788-9439-85B8E510C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500" y="0"/>
            <a:ext cx="512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2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1186BAE8-FAF0-4FD9-A363-7498BA81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386" y="0"/>
            <a:ext cx="5119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6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im önizlemes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CDCF2740-E642-46AE-9E55-BA762AC5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58" y="0"/>
            <a:ext cx="517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960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6A9E553F70E7B140B020DC563CB77D25" ma:contentTypeVersion="2" ma:contentTypeDescription="Yeni belge oluşturun." ma:contentTypeScope="" ma:versionID="3a461517eca60ed00139a765f89d6a92">
  <xsd:schema xmlns:xsd="http://www.w3.org/2001/XMLSchema" xmlns:xs="http://www.w3.org/2001/XMLSchema" xmlns:p="http://schemas.microsoft.com/office/2006/metadata/properties" xmlns:ns2="d2ef57f4-bfde-4f44-ab37-e60fdbd0509c" targetNamespace="http://schemas.microsoft.com/office/2006/metadata/properties" ma:root="true" ma:fieldsID="0372ac603b73bba1a60ceb9e4a5aab02" ns2:_="">
    <xsd:import namespace="d2ef57f4-bfde-4f44-ab37-e60fdbd05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f57f4-bfde-4f44-ab37-e60fdbd05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32AA50-B233-4CD5-873A-F6D46FD635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ADB9C8-29A9-4DCE-829C-5172D1647A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ef57f4-bfde-4f44-ab37-e60fdbd050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9EEB27-A79B-4FCA-A04C-D9B656369F8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</Words>
  <Application>Microsoft Office PowerPoint</Application>
  <PresentationFormat>Ekran Gösterisi (4:3)</PresentationFormat>
  <Paragraphs>2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5" baseType="lpstr">
      <vt:lpstr>Arial</vt:lpstr>
      <vt:lpstr>Calibri</vt:lpstr>
      <vt:lpstr>Ofis Teması</vt:lpstr>
      <vt:lpstr>BERNOULLİ DENKLEMİ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YATAY VE EĞİK YÜZEYLERİ ETKİYEN BASINÇ KUVVETİNİN HESABI</dc:title>
  <dc:creator>hp4520s</dc:creator>
  <cp:lastModifiedBy>Cengizhan Topcu</cp:lastModifiedBy>
  <cp:revision>9</cp:revision>
  <dcterms:created xsi:type="dcterms:W3CDTF">2020-05-18T10:11:40Z</dcterms:created>
  <dcterms:modified xsi:type="dcterms:W3CDTF">2021-09-11T10:46:50Z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0x0101006A9E553F70E7B140B020DC563CB77D25</vt:lpwstr>
  </property>
</Properties>
</file>